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2" r:id="rId4"/>
    <p:sldId id="257" r:id="rId5"/>
    <p:sldId id="259" r:id="rId6"/>
    <p:sldId id="258" r:id="rId7"/>
    <p:sldId id="27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3" r:id="rId16"/>
    <p:sldId id="274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  <a:srgbClr val="006600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9E79-2F47-4DF4-A5C5-1B0A36855FE3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6649-612F-44FC-91EE-99BACD3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3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9E79-2F47-4DF4-A5C5-1B0A36855FE3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6649-612F-44FC-91EE-99BACD3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1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9E79-2F47-4DF4-A5C5-1B0A36855FE3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6649-612F-44FC-91EE-99BACD3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2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9E79-2F47-4DF4-A5C5-1B0A36855FE3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6649-612F-44FC-91EE-99BACD3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6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9E79-2F47-4DF4-A5C5-1B0A36855FE3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6649-612F-44FC-91EE-99BACD3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0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9E79-2F47-4DF4-A5C5-1B0A36855FE3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6649-612F-44FC-91EE-99BACD3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6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9E79-2F47-4DF4-A5C5-1B0A36855FE3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6649-612F-44FC-91EE-99BACD3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9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9E79-2F47-4DF4-A5C5-1B0A36855FE3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6649-612F-44FC-91EE-99BACD3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3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9E79-2F47-4DF4-A5C5-1B0A36855FE3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6649-612F-44FC-91EE-99BACD3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5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9E79-2F47-4DF4-A5C5-1B0A36855FE3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6649-612F-44FC-91EE-99BACD3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9E79-2F47-4DF4-A5C5-1B0A36855FE3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6649-612F-44FC-91EE-99BACD3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79E79-2F47-4DF4-A5C5-1B0A36855FE3}" type="datetimeFigureOut">
              <a:rPr lang="en-US" smtClean="0"/>
              <a:t>21/04/2020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66649-612F-44FC-91EE-99BACD379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8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nền Slide đẹp (1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12" y="0"/>
            <a:ext cx="9170312" cy="687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685800"/>
            <a:ext cx="7391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C00000"/>
                </a:solidFill>
              </a:rPr>
              <a:t>Quả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gì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tròn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như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trái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bóng</a:t>
            </a:r>
            <a:endParaRPr lang="en-US" sz="5400" dirty="0" smtClean="0">
              <a:solidFill>
                <a:srgbClr val="C00000"/>
              </a:solidFill>
            </a:endParaRPr>
          </a:p>
          <a:p>
            <a:r>
              <a:rPr lang="en-US" sz="5400" dirty="0" err="1" smtClean="0">
                <a:solidFill>
                  <a:srgbClr val="C00000"/>
                </a:solidFill>
              </a:rPr>
              <a:t>Quả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lại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vàng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xanh</a:t>
            </a:r>
            <a:endParaRPr lang="en-US" sz="5400" dirty="0" smtClean="0">
              <a:solidFill>
                <a:srgbClr val="C00000"/>
              </a:solidFill>
            </a:endParaRPr>
          </a:p>
          <a:p>
            <a:r>
              <a:rPr lang="en-US" sz="5400" dirty="0" smtClean="0">
                <a:solidFill>
                  <a:srgbClr val="C00000"/>
                </a:solidFill>
              </a:rPr>
              <a:t>Ở </a:t>
            </a:r>
            <a:r>
              <a:rPr lang="en-US" sz="5400" dirty="0" err="1">
                <a:solidFill>
                  <a:srgbClr val="C00000"/>
                </a:solidFill>
              </a:rPr>
              <a:t>trong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có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múi</a:t>
            </a:r>
            <a:endParaRPr lang="en-US" sz="5400" dirty="0" smtClean="0">
              <a:solidFill>
                <a:srgbClr val="C00000"/>
              </a:solidFill>
            </a:endParaRPr>
          </a:p>
          <a:p>
            <a:r>
              <a:rPr lang="en-US" sz="5400" dirty="0" err="1" smtClean="0">
                <a:solidFill>
                  <a:srgbClr val="C00000"/>
                </a:solidFill>
              </a:rPr>
              <a:t>chứa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nhiều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tép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tôm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endParaRPr lang="en-US" sz="5400" dirty="0" smtClean="0">
              <a:solidFill>
                <a:srgbClr val="C00000"/>
              </a:solidFill>
            </a:endParaRPr>
          </a:p>
          <a:p>
            <a:r>
              <a:rPr lang="en-US" sz="5400" dirty="0" smtClean="0">
                <a:solidFill>
                  <a:srgbClr val="C00000"/>
                </a:solidFill>
              </a:rPr>
              <a:t>                         </a:t>
            </a:r>
            <a:r>
              <a:rPr lang="en-US" sz="5400" dirty="0" err="1" smtClean="0">
                <a:solidFill>
                  <a:srgbClr val="C00000"/>
                </a:solidFill>
              </a:rPr>
              <a:t>Là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quả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>
                <a:solidFill>
                  <a:srgbClr val="C00000"/>
                </a:solidFill>
              </a:rPr>
              <a:t>gì</a:t>
            </a:r>
            <a:r>
              <a:rPr lang="en-US" sz="54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52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ình nền Slide đẹp (8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199"/>
            <a:ext cx="8229600" cy="2743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   </a:t>
            </a:r>
            <a:r>
              <a:rPr lang="en-US" sz="5400" dirty="0" err="1" smtClean="0">
                <a:solidFill>
                  <a:srgbClr val="0000FF"/>
                </a:solidFill>
              </a:rPr>
              <a:t>Trò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chơi</a:t>
            </a:r>
            <a:r>
              <a:rPr lang="en-US" sz="5400" dirty="0" smtClean="0">
                <a:solidFill>
                  <a:srgbClr val="0000FF"/>
                </a:solidFill>
              </a:rPr>
              <a:t>: </a:t>
            </a:r>
            <a:r>
              <a:rPr lang="en-US" sz="5400" dirty="0" err="1" smtClean="0">
                <a:solidFill>
                  <a:srgbClr val="0000FF"/>
                </a:solidFill>
              </a:rPr>
              <a:t>Nhanh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tay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lẹ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mắt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nền Slide đẹp (2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73" y="3561081"/>
            <a:ext cx="8001000" cy="3006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latin typeface=".VnAvant" pitchFamily="34" charset="0"/>
              </a:rPr>
              <a:t>            </a:t>
            </a:r>
          </a:p>
          <a:p>
            <a:pPr marL="0" indent="0">
              <a:buNone/>
            </a:pPr>
            <a:r>
              <a:rPr lang="en-US" sz="4400" b="1" dirty="0" smtClean="0">
                <a:latin typeface=".VnAvant" pitchFamily="34" charset="0"/>
              </a:rPr>
              <a:t>   </a:t>
            </a:r>
            <a:r>
              <a:rPr lang="en-US" sz="5400" b="1" dirty="0" err="1" smtClean="0">
                <a:latin typeface=".VnAvant" pitchFamily="34" charset="0"/>
              </a:rPr>
              <a:t>Quả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…</a:t>
            </a:r>
            <a:r>
              <a:rPr lang="en-US" sz="5400" b="1" dirty="0" err="1" smtClean="0">
                <a:latin typeface=".VnAvant" pitchFamily="34" charset="0"/>
              </a:rPr>
              <a:t>ưởi</a:t>
            </a:r>
            <a:endParaRPr lang="en-US" sz="5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4" name="Picture 2" descr="D:\NĂM HỌC 2019-2020\qua buo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38545"/>
            <a:ext cx="4800600" cy="35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371961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.VnAvant" pitchFamily="34" charset="0"/>
              </a:rPr>
              <a:t>Quả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5400" b="1" dirty="0" err="1">
                <a:latin typeface=".VnAvant" pitchFamily="34" charset="0"/>
              </a:rPr>
              <a:t>ưởi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5334000" y="1443566"/>
            <a:ext cx="3768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.VnAvant" pitchFamily="34" charset="0"/>
              </a:rPr>
              <a:t>                         </a:t>
            </a:r>
            <a:r>
              <a:rPr lang="en-US" sz="6000" b="1" dirty="0" smtClean="0">
                <a:solidFill>
                  <a:srgbClr val="C00000"/>
                </a:solidFill>
                <a:latin typeface=".VnAvant" pitchFamily="34" charset="0"/>
              </a:rPr>
              <a:t>d     </a:t>
            </a:r>
            <a:endParaRPr lang="en-US" sz="6000" b="1" dirty="0">
              <a:solidFill>
                <a:srgbClr val="C00000"/>
              </a:solidFill>
              <a:latin typeface=".VnAvant" pitchFamily="34" charset="0"/>
            </a:endParaRPr>
          </a:p>
          <a:p>
            <a:r>
              <a:rPr lang="en-US" sz="6000" b="1" dirty="0">
                <a:solidFill>
                  <a:srgbClr val="C00000"/>
                </a:solidFill>
                <a:latin typeface=".VnAvant" pitchFamily="34" charset="0"/>
              </a:rPr>
              <a:t>        </a:t>
            </a:r>
            <a:r>
              <a:rPr lang="en-US" sz="6000" b="1" dirty="0" smtClean="0">
                <a:solidFill>
                  <a:srgbClr val="0000FF"/>
                </a:solidFill>
                <a:latin typeface=".VnAvant" pitchFamily="34" charset="0"/>
              </a:rPr>
              <a:t>b </a:t>
            </a:r>
            <a:r>
              <a:rPr lang="en-US" sz="6000" b="1" dirty="0" smtClean="0">
                <a:solidFill>
                  <a:srgbClr val="C00000"/>
                </a:solidFill>
                <a:latin typeface=".VnAvant" pitchFamily="34" charset="0"/>
              </a:rPr>
              <a:t>                             </a:t>
            </a:r>
            <a:r>
              <a:rPr lang="en-US" sz="6000" b="1" dirty="0" smtClean="0">
                <a:solidFill>
                  <a:srgbClr val="0000FF"/>
                </a:solidFill>
                <a:latin typeface=".VnAvant" pitchFamily="34" charset="0"/>
              </a:rPr>
              <a:t>            </a:t>
            </a:r>
            <a:endParaRPr lang="en-US" sz="6000" b="1" dirty="0">
              <a:solidFill>
                <a:srgbClr val="0000FF"/>
              </a:solidFill>
              <a:latin typeface=".VnAvant" pitchFamily="34" charset="0"/>
            </a:endParaRPr>
          </a:p>
          <a:p>
            <a:r>
              <a:rPr lang="en-US" sz="6000" b="1" dirty="0" smtClean="0">
                <a:solidFill>
                  <a:srgbClr val="008080"/>
                </a:solidFill>
                <a:latin typeface=".VnAvant" pitchFamily="34" charset="0"/>
              </a:rPr>
              <a:t>        đ</a:t>
            </a:r>
            <a:endParaRPr lang="en-US" sz="6000" b="1" dirty="0">
              <a:solidFill>
                <a:srgbClr val="00808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Slide đẹp (3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34636"/>
            <a:ext cx="9137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273" y="3429000"/>
            <a:ext cx="8229600" cy="2743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                          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b="1" dirty="0" err="1" smtClean="0"/>
              <a:t>Quả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</a:t>
            </a:r>
            <a:r>
              <a:rPr lang="en-US" b="1" dirty="0" err="1" smtClean="0"/>
              <a:t>ưa</a:t>
            </a:r>
            <a:r>
              <a:rPr lang="en-US" b="1" dirty="0" smtClean="0"/>
              <a:t> </a:t>
            </a:r>
            <a:r>
              <a:rPr lang="en-US" b="1" dirty="0" err="1" smtClean="0"/>
              <a:t>hấu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        </a:t>
            </a:r>
            <a:r>
              <a:rPr lang="en-US" b="1" dirty="0" err="1" smtClean="0"/>
              <a:t>Quả</a:t>
            </a:r>
            <a:r>
              <a:rPr lang="en-US" b="1" dirty="0" smtClean="0"/>
              <a:t> …</a:t>
            </a:r>
            <a:r>
              <a:rPr lang="en-US" b="1" dirty="0" err="1" smtClean="0"/>
              <a:t>ưa</a:t>
            </a:r>
            <a:r>
              <a:rPr lang="en-US" b="1" dirty="0" smtClean="0"/>
              <a:t> </a:t>
            </a:r>
            <a:r>
              <a:rPr lang="en-US" b="1" dirty="0" err="1" smtClean="0"/>
              <a:t>hấu</a:t>
            </a:r>
            <a:endParaRPr lang="en-US" b="1" dirty="0"/>
          </a:p>
        </p:txBody>
      </p:sp>
      <p:sp>
        <p:nvSpPr>
          <p:cNvPr id="5" name="AutoShape 2" descr="Dưa hấu | Cây cảnh - Hoa cảnh - Bonsai - Hòn non bộ - Sân vườ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ưa hấu | Cây cảnh - Hoa cảnh - Bonsai - Hòn non bộ - Sân vườn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ưa hấu | Cây cảnh - Hoa cảnh - Bonsai - Hòn non bộ - Sân vườn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D:\NĂM HỌC 2019-2020\1426991618_dua-h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33507"/>
            <a:ext cx="4873625" cy="43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58000" y="154146"/>
            <a:ext cx="20574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                     </a:t>
            </a:r>
            <a:r>
              <a:rPr lang="en-US" sz="6000" b="1" dirty="0" smtClean="0">
                <a:solidFill>
                  <a:srgbClr val="0000FF"/>
                </a:solidFill>
              </a:rPr>
              <a:t>b</a:t>
            </a:r>
            <a:r>
              <a:rPr lang="en-US" sz="6000" b="1" dirty="0">
                <a:solidFill>
                  <a:srgbClr val="0000FF"/>
                </a:solidFill>
              </a:rPr>
              <a:t/>
            </a:r>
            <a:br>
              <a:rPr lang="en-US" sz="6000" b="1" dirty="0">
                <a:solidFill>
                  <a:srgbClr val="0000FF"/>
                </a:solidFill>
              </a:rPr>
            </a:br>
            <a:r>
              <a:rPr lang="en-US" sz="6000" b="1" dirty="0" smtClean="0"/>
              <a:t>               </a:t>
            </a:r>
            <a:r>
              <a:rPr lang="en-US" sz="6000" b="1" dirty="0" smtClean="0">
                <a:solidFill>
                  <a:srgbClr val="FF0000"/>
                </a:solidFill>
              </a:rPr>
              <a:t>d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>               </a:t>
            </a:r>
            <a:r>
              <a:rPr lang="en-US" sz="6000" b="1" dirty="0" smtClean="0">
                <a:solidFill>
                  <a:srgbClr val="7030A0"/>
                </a:solidFill>
              </a:rPr>
              <a:t>đ</a:t>
            </a:r>
            <a:r>
              <a:rPr lang="en-US" sz="6000" b="1" dirty="0"/>
              <a:t/>
            </a:r>
            <a:br>
              <a:rPr lang="en-US" sz="6000" b="1" dirty="0"/>
            </a:br>
            <a:endParaRPr lang="en-US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6858000" y="2213458"/>
            <a:ext cx="9127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d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34293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ình nền Slide đẹp (6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067175"/>
            <a:ext cx="8991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err="1" smtClean="0"/>
              <a:t>Quả</a:t>
            </a:r>
            <a:r>
              <a:rPr lang="en-US" sz="6000" dirty="0" smtClean="0"/>
              <a:t> </a:t>
            </a:r>
            <a:r>
              <a:rPr lang="en-US" sz="6000" dirty="0" err="1" smtClean="0">
                <a:solidFill>
                  <a:srgbClr val="0000FF"/>
                </a:solidFill>
              </a:rPr>
              <a:t>đ</a:t>
            </a:r>
            <a:r>
              <a:rPr lang="en-US" sz="6000" dirty="0" err="1" smtClean="0"/>
              <a:t>u</a:t>
            </a:r>
            <a:r>
              <a:rPr lang="en-US" sz="6000" dirty="0" smtClean="0"/>
              <a:t> </a:t>
            </a:r>
            <a:r>
              <a:rPr lang="en-US" sz="6000" dirty="0" err="1" smtClean="0">
                <a:solidFill>
                  <a:srgbClr val="0000FF"/>
                </a:solidFill>
              </a:rPr>
              <a:t>đ</a:t>
            </a:r>
            <a:r>
              <a:rPr lang="en-US" sz="6000" dirty="0" err="1" smtClean="0"/>
              <a:t>ủ</a:t>
            </a:r>
            <a:r>
              <a:rPr lang="en-US" sz="6000" dirty="0" smtClean="0"/>
              <a:t>             </a:t>
            </a:r>
          </a:p>
          <a:p>
            <a:pPr marL="0" indent="0" algn="ctr">
              <a:buNone/>
            </a:pPr>
            <a:r>
              <a:rPr lang="en-US" sz="6000" dirty="0" err="1" smtClean="0"/>
              <a:t>Quả</a:t>
            </a:r>
            <a:r>
              <a:rPr lang="en-US" sz="6000" dirty="0" smtClean="0"/>
              <a:t> </a:t>
            </a:r>
            <a:r>
              <a:rPr lang="en-US" sz="6000" dirty="0" smtClean="0">
                <a:solidFill>
                  <a:srgbClr val="0000FF"/>
                </a:solidFill>
              </a:rPr>
              <a:t>…</a:t>
            </a:r>
            <a:r>
              <a:rPr lang="en-US" sz="6000" dirty="0" smtClean="0"/>
              <a:t>u </a:t>
            </a:r>
            <a:r>
              <a:rPr lang="en-US" sz="6000" dirty="0" smtClean="0">
                <a:solidFill>
                  <a:srgbClr val="0000FF"/>
                </a:solidFill>
              </a:rPr>
              <a:t>…</a:t>
            </a:r>
            <a:r>
              <a:rPr lang="en-US" sz="6000" dirty="0" smtClean="0"/>
              <a:t>ủ</a:t>
            </a:r>
            <a:endParaRPr lang="en-US" sz="6000" dirty="0"/>
          </a:p>
        </p:txBody>
      </p:sp>
      <p:pic>
        <p:nvPicPr>
          <p:cNvPr id="2050" name="Picture 2" descr="D:\NĂM HỌC 2019-2020\du-du-157165762080510793248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391400" y="0"/>
            <a:ext cx="17525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                                      b  </a:t>
            </a:r>
            <a:r>
              <a:rPr lang="en-US" sz="6000" dirty="0" err="1" smtClean="0">
                <a:solidFill>
                  <a:srgbClr val="7030A0"/>
                </a:solidFill>
              </a:rPr>
              <a:t>b</a:t>
            </a:r>
            <a:endParaRPr lang="en-US" sz="6000" dirty="0" smtClean="0">
              <a:solidFill>
                <a:srgbClr val="7030A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6000" dirty="0" smtClean="0"/>
              <a:t>                                      </a:t>
            </a:r>
            <a:r>
              <a:rPr lang="en-US" sz="6000" dirty="0" smtClean="0">
                <a:solidFill>
                  <a:srgbClr val="C00000"/>
                </a:solidFill>
              </a:rPr>
              <a:t> d  </a:t>
            </a:r>
            <a:r>
              <a:rPr lang="en-US" sz="6000" dirty="0" err="1" smtClean="0">
                <a:solidFill>
                  <a:srgbClr val="C00000"/>
                </a:solidFill>
              </a:rPr>
              <a:t>d</a:t>
            </a:r>
            <a:endParaRPr lang="en-US" sz="6000" dirty="0" smtClean="0">
              <a:solidFill>
                <a:srgbClr val="C0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6000" dirty="0" smtClean="0"/>
              <a:t>                                      </a:t>
            </a:r>
            <a:r>
              <a:rPr lang="en-US" sz="6000" dirty="0" smtClean="0">
                <a:solidFill>
                  <a:srgbClr val="0070C0"/>
                </a:solidFill>
              </a:rPr>
              <a:t> đ  </a:t>
            </a:r>
            <a:r>
              <a:rPr lang="en-US" sz="6000" dirty="0" err="1" smtClean="0">
                <a:solidFill>
                  <a:srgbClr val="0070C0"/>
                </a:solidFill>
              </a:rPr>
              <a:t>đ</a:t>
            </a:r>
            <a:endParaRPr lang="en-US" sz="6000" dirty="0" smtClean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7356764" y="3276600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đ  </a:t>
            </a:r>
            <a:r>
              <a:rPr lang="en-US" sz="5400" dirty="0" err="1">
                <a:solidFill>
                  <a:srgbClr val="0070C0"/>
                </a:solidFill>
              </a:rPr>
              <a:t>đ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7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ình nền Slide đẹp (8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2618" y="2399675"/>
            <a:ext cx="632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00FF"/>
                </a:solidFill>
              </a:rPr>
              <a:t>Bé</a:t>
            </a:r>
            <a:r>
              <a:rPr lang="en-US" sz="8800" b="1" dirty="0" smtClean="0">
                <a:solidFill>
                  <a:srgbClr val="0000FF"/>
                </a:solidFill>
              </a:rPr>
              <a:t>  </a:t>
            </a:r>
            <a:r>
              <a:rPr lang="en-US" sz="8800" b="1" dirty="0" err="1" smtClean="0">
                <a:solidFill>
                  <a:srgbClr val="0000FF"/>
                </a:solidFill>
              </a:rPr>
              <a:t>khéo</a:t>
            </a:r>
            <a:r>
              <a:rPr lang="en-US" sz="8800" b="1" dirty="0" smtClean="0">
                <a:solidFill>
                  <a:srgbClr val="0000FF"/>
                </a:solidFill>
              </a:rPr>
              <a:t> </a:t>
            </a:r>
            <a:r>
              <a:rPr lang="en-US" sz="8800" b="1" dirty="0" err="1" smtClean="0">
                <a:solidFill>
                  <a:srgbClr val="0000FF"/>
                </a:solidFill>
              </a:rPr>
              <a:t>tay</a:t>
            </a:r>
            <a:endParaRPr lang="en-US" sz="8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Slide đẹp (1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12" y="0"/>
            <a:ext cx="9170312" cy="687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NĂM HỌC 2019-2020\IMG_1587348906636_15873699863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29256" r="4710" b="24132"/>
          <a:stretch/>
        </p:blipFill>
        <p:spPr bwMode="auto">
          <a:xfrm>
            <a:off x="685800" y="1177636"/>
            <a:ext cx="7949856" cy="30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5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ình nền Slide đẹp (3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6927"/>
            <a:ext cx="9137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NĂM HỌC 2019-2020\IMG_1587348905797_15873699863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39031" r="12397" b="21938"/>
          <a:stretch/>
        </p:blipFill>
        <p:spPr bwMode="auto">
          <a:xfrm>
            <a:off x="1371600" y="1447800"/>
            <a:ext cx="722832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28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ình nền Slide đẹp (8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NĂM HỌC 2019-2020\IMG_1587348906295_15873699863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30236" r="10910" b="19394"/>
          <a:stretch/>
        </p:blipFill>
        <p:spPr bwMode="auto">
          <a:xfrm>
            <a:off x="893618" y="609600"/>
            <a:ext cx="7772400" cy="29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nền Slide đẹp (2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29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 err="1" smtClean="0">
                <a:latin typeface=".VnAvant" pitchFamily="34" charset="0"/>
              </a:rPr>
              <a:t>Quả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7200" b="1" dirty="0" err="1" smtClean="0">
                <a:latin typeface=".VnAvant" pitchFamily="34" charset="0"/>
              </a:rPr>
              <a:t>ưởi</a:t>
            </a:r>
            <a:endParaRPr lang="en-US" sz="7200" b="1" dirty="0">
              <a:latin typeface=".VnAvant" pitchFamily="34" charset="0"/>
            </a:endParaRPr>
          </a:p>
        </p:txBody>
      </p:sp>
      <p:pic>
        <p:nvPicPr>
          <p:cNvPr id="4" name="Picture 2" descr="D:\NĂM HỌC 2019-2020\qua buo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0028"/>
            <a:ext cx="6456580" cy="414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22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ình nền Slide đẹp (1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709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133600"/>
            <a:ext cx="6019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</a:rPr>
              <a:t>Bên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ngoài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mặc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áo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xanh</a:t>
            </a:r>
            <a:endParaRPr lang="en-US" sz="3200" dirty="0" smtClean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toàn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mình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đỏ</a:t>
            </a:r>
            <a:endParaRPr lang="en-US" sz="3200" dirty="0" smtClean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một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đàn</a:t>
            </a:r>
            <a:r>
              <a:rPr lang="en-US" sz="3200" dirty="0">
                <a:solidFill>
                  <a:srgbClr val="0000FF"/>
                </a:solidFill>
              </a:rPr>
              <a:t> con </a:t>
            </a:r>
            <a:r>
              <a:rPr lang="en-US" sz="3200" dirty="0" err="1" smtClean="0">
                <a:solidFill>
                  <a:srgbClr val="0000FF"/>
                </a:solidFill>
              </a:rPr>
              <a:t>nhỏ</a:t>
            </a:r>
            <a:endParaRPr lang="en-US" sz="3200" dirty="0" smtClean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Đứa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cũng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đen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thui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endParaRPr lang="en-US" sz="3200" dirty="0" smtClean="0">
              <a:solidFill>
                <a:srgbClr val="0000FF"/>
              </a:solidFill>
            </a:endParaRPr>
          </a:p>
          <a:p>
            <a:pPr algn="r"/>
            <a:r>
              <a:rPr lang="en-US" sz="3200" dirty="0" smtClean="0">
                <a:solidFill>
                  <a:srgbClr val="0000FF"/>
                </a:solidFill>
              </a:rPr>
              <a:t>                                                                               </a:t>
            </a:r>
            <a:r>
              <a:rPr lang="en-US" sz="3200" dirty="0" err="1" smtClean="0">
                <a:solidFill>
                  <a:srgbClr val="0000FF"/>
                </a:solidFill>
              </a:rPr>
              <a:t>Là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quả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35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Slide đẹp (3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20782"/>
            <a:ext cx="9137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48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err="1" smtClean="0"/>
              <a:t>Quả</a:t>
            </a:r>
            <a:r>
              <a:rPr lang="en-US" sz="6600" dirty="0" smtClean="0"/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d</a:t>
            </a:r>
            <a:r>
              <a:rPr lang="en-US" sz="6600" dirty="0" err="1" smtClean="0"/>
              <a:t>ưa</a:t>
            </a:r>
            <a:r>
              <a:rPr lang="en-US" sz="6600" dirty="0" smtClean="0"/>
              <a:t> </a:t>
            </a:r>
            <a:r>
              <a:rPr lang="en-US" sz="6600" dirty="0" err="1" smtClean="0"/>
              <a:t>hấu</a:t>
            </a:r>
            <a:endParaRPr lang="en-US" sz="6600" dirty="0"/>
          </a:p>
        </p:txBody>
      </p:sp>
      <p:pic>
        <p:nvPicPr>
          <p:cNvPr id="1026" name="Picture 2" descr="D:\NĂM HỌC 2019-2020\dua-hau-2-500x25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5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Slide đẹp (2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1752600"/>
            <a:ext cx="6400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0066"/>
                </a:solidFill>
              </a:rPr>
              <a:t>Quả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mọc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bốn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</a:rPr>
              <a:t>bên</a:t>
            </a:r>
            <a:endParaRPr lang="en-US" sz="4400" dirty="0" smtClean="0">
              <a:solidFill>
                <a:srgbClr val="FF0066"/>
              </a:solidFill>
            </a:endParaRPr>
          </a:p>
          <a:p>
            <a:pPr algn="ctr"/>
            <a:r>
              <a:rPr lang="en-US" sz="4400" dirty="0" smtClean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Xanh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trên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chín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</a:rPr>
              <a:t>dưới</a:t>
            </a:r>
            <a:endParaRPr lang="en-US" sz="4400" dirty="0" smtClean="0">
              <a:solidFill>
                <a:srgbClr val="FF0066"/>
              </a:solidFill>
            </a:endParaRPr>
          </a:p>
          <a:p>
            <a:pPr algn="ctr"/>
            <a:r>
              <a:rPr lang="en-US" sz="4400" dirty="0" smtClean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Cứ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nghe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tên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</a:rPr>
              <a:t>gọi</a:t>
            </a:r>
            <a:endParaRPr lang="en-US" sz="4400" dirty="0" smtClean="0">
              <a:solidFill>
                <a:srgbClr val="FF0066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FF0066"/>
                </a:solidFill>
              </a:rPr>
              <a:t>Chẳng</a:t>
            </a:r>
            <a:r>
              <a:rPr lang="en-US" sz="4400" dirty="0" smtClean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thiếu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chẳng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thừa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endParaRPr lang="en-US" sz="4400" dirty="0" smtClean="0">
              <a:solidFill>
                <a:srgbClr val="FF0066"/>
              </a:solidFill>
            </a:endParaRPr>
          </a:p>
          <a:p>
            <a:r>
              <a:rPr lang="en-US" sz="4400" dirty="0" smtClean="0">
                <a:solidFill>
                  <a:srgbClr val="FF0066"/>
                </a:solidFill>
              </a:rPr>
              <a:t>                            </a:t>
            </a:r>
            <a:r>
              <a:rPr lang="en-US" sz="4400" dirty="0" err="1" smtClean="0">
                <a:solidFill>
                  <a:srgbClr val="FF0066"/>
                </a:solidFill>
              </a:rPr>
              <a:t>Là</a:t>
            </a:r>
            <a:r>
              <a:rPr lang="en-US" sz="4400" dirty="0" smtClean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quả</a:t>
            </a:r>
            <a:r>
              <a:rPr lang="en-US" sz="4400" dirty="0">
                <a:solidFill>
                  <a:srgbClr val="FF0066"/>
                </a:solidFill>
              </a:rPr>
              <a:t> </a:t>
            </a:r>
            <a:r>
              <a:rPr lang="en-US" sz="4400" dirty="0" err="1">
                <a:solidFill>
                  <a:srgbClr val="FF0066"/>
                </a:solidFill>
              </a:rPr>
              <a:t>gì</a:t>
            </a:r>
            <a:r>
              <a:rPr lang="en-US" sz="44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050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ình nền Slide đẹp (6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9501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err="1" smtClean="0"/>
              <a:t>Quả</a:t>
            </a:r>
            <a:r>
              <a:rPr lang="en-US" sz="8000" dirty="0" smtClean="0"/>
              <a:t> </a:t>
            </a:r>
            <a:r>
              <a:rPr lang="en-US" sz="8000" dirty="0" err="1" smtClean="0">
                <a:solidFill>
                  <a:srgbClr val="0000FF"/>
                </a:solidFill>
              </a:rPr>
              <a:t>đ</a:t>
            </a:r>
            <a:r>
              <a:rPr lang="en-US" sz="8000" dirty="0" err="1" smtClean="0"/>
              <a:t>u</a:t>
            </a:r>
            <a:r>
              <a:rPr lang="en-US" sz="8000" dirty="0" smtClean="0"/>
              <a:t> </a:t>
            </a:r>
            <a:r>
              <a:rPr lang="en-US" sz="8000" dirty="0" err="1" smtClean="0">
                <a:solidFill>
                  <a:srgbClr val="0000FF"/>
                </a:solidFill>
              </a:rPr>
              <a:t>đ</a:t>
            </a:r>
            <a:r>
              <a:rPr lang="en-US" sz="8000" dirty="0" err="1" smtClean="0"/>
              <a:t>ủ</a:t>
            </a:r>
            <a:endParaRPr lang="en-US" sz="8000" dirty="0"/>
          </a:p>
        </p:txBody>
      </p:sp>
      <p:pic>
        <p:nvPicPr>
          <p:cNvPr id="2050" name="Picture 2" descr="D:\NĂM HỌC 2019-2020\du-du-157165762080510793248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399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Slide đẹp (28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3900" b="1" dirty="0" smtClean="0">
                <a:latin typeface=".VnAvant" pitchFamily="34" charset="0"/>
              </a:rPr>
              <a:t/>
            </a:r>
            <a:br>
              <a:rPr lang="en-US" sz="23900" b="1" dirty="0" smtClean="0">
                <a:latin typeface=".VnAvant" pitchFamily="34" charset="0"/>
              </a:rPr>
            </a:br>
            <a:r>
              <a:rPr lang="en-US" sz="23900" b="1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23900" b="1" dirty="0" smtClean="0">
                <a:latin typeface=".VnAvant" pitchFamily="34" charset="0"/>
              </a:rPr>
              <a:t> </a:t>
            </a:r>
            <a:r>
              <a:rPr lang="en-US" sz="23900" b="1" dirty="0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r>
              <a:rPr lang="en-US" sz="23900" b="1" dirty="0" smtClean="0">
                <a:latin typeface=".VnAvant" pitchFamily="34" charset="0"/>
              </a:rPr>
              <a:t> </a:t>
            </a:r>
            <a:r>
              <a:rPr lang="en-US" sz="23900" b="1" dirty="0">
                <a:solidFill>
                  <a:srgbClr val="FF0066"/>
                </a:solidFill>
                <a:latin typeface=".VnAvant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41301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nền Slide đẹp (6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-18143"/>
            <a:ext cx="9165771" cy="687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err="1" smtClean="0">
                <a:solidFill>
                  <a:srgbClr val="FF0000"/>
                </a:solidFill>
              </a:rPr>
              <a:t>Trò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chơi</a:t>
            </a:r>
            <a:r>
              <a:rPr lang="en-US" sz="6600" dirty="0" smtClean="0">
                <a:solidFill>
                  <a:srgbClr val="FF0000"/>
                </a:solidFill>
              </a:rPr>
              <a:t>: Ô </a:t>
            </a:r>
            <a:r>
              <a:rPr lang="en-US" sz="6600" dirty="0" err="1" smtClean="0">
                <a:solidFill>
                  <a:srgbClr val="FF0000"/>
                </a:solidFill>
              </a:rPr>
              <a:t>cửa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bí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mật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nền Slide đẹp (5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13855"/>
            <a:ext cx="9144000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.VnAvant" pitchFamily="34" charset="0"/>
              </a:rPr>
              <a:t> </a:t>
            </a:r>
            <a:r>
              <a:rPr lang="en-US" dirty="0" smtClean="0">
                <a:latin typeface=".VnAvant" pitchFamily="34" charset="0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.VnAvant" pitchFamily="34" charset="0"/>
              </a:rPr>
              <a:t> </a:t>
            </a:r>
            <a:r>
              <a:rPr lang="en-US" dirty="0" smtClean="0">
                <a:latin typeface=".VnAvant" pitchFamily="34" charset="0"/>
              </a:rPr>
              <a:t>       </a:t>
            </a:r>
            <a:endParaRPr lang="en-US" sz="40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14400" y="914400"/>
            <a:ext cx="1981200" cy="2362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FF0066"/>
                </a:solidFill>
                <a:latin typeface=".VnAvant" pitchFamily="34" charset="0"/>
              </a:rPr>
              <a:t>b</a:t>
            </a:r>
            <a:endParaRPr lang="en-US" sz="16600" b="1" dirty="0">
              <a:solidFill>
                <a:srgbClr val="FF0066"/>
              </a:solidFill>
              <a:latin typeface=".VnAvan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50673" y="3650672"/>
            <a:ext cx="1981200" cy="2362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7030A0"/>
                </a:solidFill>
                <a:latin typeface=".VnAvant" pitchFamily="34" charset="0"/>
              </a:rPr>
              <a:t>đ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06837" y="3733800"/>
            <a:ext cx="1981200" cy="21751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FF6600"/>
                </a:solidFill>
                <a:latin typeface=".VnAvant" pitchFamily="34" charset="0"/>
              </a:rPr>
              <a:t>b</a:t>
            </a:r>
            <a:endParaRPr lang="en-US" sz="16600" b="1" dirty="0">
              <a:solidFill>
                <a:srgbClr val="FF6600"/>
              </a:solidFill>
              <a:latin typeface=".VnAvan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62891" y="3616036"/>
            <a:ext cx="1981200" cy="2362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FFC000"/>
                </a:solidFill>
                <a:latin typeface=".VnAvant" pitchFamily="34" charset="0"/>
              </a:rPr>
              <a:t>d</a:t>
            </a:r>
            <a:endParaRPr lang="en-US" sz="16600" b="1" dirty="0">
              <a:solidFill>
                <a:srgbClr val="FFC000"/>
              </a:solidFill>
              <a:latin typeface=".VnAvant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81400" y="914400"/>
            <a:ext cx="1981200" cy="2362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0000FF"/>
                </a:solidFill>
                <a:latin typeface=".VnAvant" pitchFamily="34" charset="0"/>
              </a:rPr>
              <a:t>d</a:t>
            </a:r>
            <a:endParaRPr lang="en-US" sz="16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62255" y="914400"/>
            <a:ext cx="1981200" cy="2362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C00000"/>
                </a:solidFill>
                <a:latin typeface=".VnAvant" pitchFamily="34" charset="0"/>
              </a:rPr>
              <a:t>đ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14400" y="921327"/>
            <a:ext cx="1981200" cy="2362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0000FF"/>
                </a:solidFill>
              </a:rPr>
              <a:t>1</a:t>
            </a:r>
            <a:endParaRPr lang="en-US" sz="11500" b="1" dirty="0">
              <a:solidFill>
                <a:srgbClr val="0000FF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81400" y="914400"/>
            <a:ext cx="1981200" cy="2362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FFC000"/>
                </a:solidFill>
              </a:rPr>
              <a:t>2</a:t>
            </a:r>
            <a:endParaRPr lang="en-US" sz="11500" b="1" dirty="0">
              <a:solidFill>
                <a:srgbClr val="FFC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41473" y="921327"/>
            <a:ext cx="1981200" cy="2362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7030A0"/>
                </a:solidFill>
              </a:rPr>
              <a:t>3</a:t>
            </a:r>
            <a:endParaRPr lang="en-US" sz="11500" b="1" dirty="0">
              <a:solidFill>
                <a:srgbClr val="7030A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06837" y="3650672"/>
            <a:ext cx="1981200" cy="2362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lang="en-US" sz="11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50673" y="3650672"/>
            <a:ext cx="1981200" cy="2362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FF0066"/>
                </a:solidFill>
              </a:rPr>
              <a:t>5</a:t>
            </a:r>
            <a:endParaRPr lang="en-US" sz="11500" b="1" dirty="0">
              <a:solidFill>
                <a:srgbClr val="FF0066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62891" y="3616036"/>
            <a:ext cx="1981200" cy="2362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C00000"/>
                </a:solidFill>
              </a:rPr>
              <a:t>4</a:t>
            </a:r>
            <a:endParaRPr lang="en-US" sz="1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9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150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Quả dưa hấu</vt:lpstr>
      <vt:lpstr>PowerPoint Presentation</vt:lpstr>
      <vt:lpstr>PowerPoint Presentation</vt:lpstr>
      <vt:lpstr> b d đ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       Quả dưa hấu             Quả …ưa hấu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33</cp:revision>
  <dcterms:created xsi:type="dcterms:W3CDTF">2020-04-17T13:36:05Z</dcterms:created>
  <dcterms:modified xsi:type="dcterms:W3CDTF">2020-04-21T15:04:23Z</dcterms:modified>
</cp:coreProperties>
</file>