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0C61-7172-4FE2-97F9-9246A9502A26}" type="datetimeFigureOut">
              <a:rPr lang="en-US" smtClean="0"/>
              <a:t>07/01/2019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41D3-94DE-4ADE-AC75-599B029E54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0C61-7172-4FE2-97F9-9246A9502A26}" type="datetimeFigureOut">
              <a:rPr lang="en-US" smtClean="0"/>
              <a:t>07/01/2019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41D3-94DE-4ADE-AC75-599B029E54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0C61-7172-4FE2-97F9-9246A9502A26}" type="datetimeFigureOut">
              <a:rPr lang="en-US" smtClean="0"/>
              <a:t>07/01/2019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41D3-94DE-4ADE-AC75-599B029E54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0C61-7172-4FE2-97F9-9246A9502A26}" type="datetimeFigureOut">
              <a:rPr lang="en-US" smtClean="0"/>
              <a:t>07/01/2019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41D3-94DE-4ADE-AC75-599B029E54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0C61-7172-4FE2-97F9-9246A9502A26}" type="datetimeFigureOut">
              <a:rPr lang="en-US" smtClean="0"/>
              <a:t>07/01/2019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41D3-94DE-4ADE-AC75-599B029E54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0C61-7172-4FE2-97F9-9246A9502A26}" type="datetimeFigureOut">
              <a:rPr lang="en-US" smtClean="0"/>
              <a:t>07/01/2019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41D3-94DE-4ADE-AC75-599B029E548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0C61-7172-4FE2-97F9-9246A9502A26}" type="datetimeFigureOut">
              <a:rPr lang="en-US" smtClean="0"/>
              <a:t>07/01/2019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41D3-94DE-4ADE-AC75-599B029E54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0C61-7172-4FE2-97F9-9246A9502A26}" type="datetimeFigureOut">
              <a:rPr lang="en-US" smtClean="0"/>
              <a:t>07/01/2019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41D3-94DE-4ADE-AC75-599B029E54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0C61-7172-4FE2-97F9-9246A9502A26}" type="datetimeFigureOut">
              <a:rPr lang="en-US" smtClean="0"/>
              <a:t>07/01/2019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41D3-94DE-4ADE-AC75-599B029E54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0C61-7172-4FE2-97F9-9246A9502A26}" type="datetimeFigureOut">
              <a:rPr lang="en-US" smtClean="0"/>
              <a:t>07/01/2019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3241D3-94DE-4ADE-AC75-599B029E54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0C61-7172-4FE2-97F9-9246A9502A26}" type="datetimeFigureOut">
              <a:rPr lang="en-US" smtClean="0"/>
              <a:t>07/01/2019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41D3-94DE-4ADE-AC75-599B029E54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70C0C61-7172-4FE2-97F9-9246A9502A26}" type="datetimeFigureOut">
              <a:rPr lang="en-US" smtClean="0"/>
              <a:t>07/01/2019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C3241D3-94DE-4ADE-AC75-599B029E548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sz="4400" dirty="0" err="1" smtClean="0"/>
              <a:t>Mẹ</a:t>
            </a:r>
            <a:r>
              <a:rPr lang="en-US" sz="4400" dirty="0" smtClean="0"/>
              <a:t> </a:t>
            </a:r>
            <a:r>
              <a:rPr lang="en-US" sz="4400" dirty="0" err="1" smtClean="0"/>
              <a:t>đi</a:t>
            </a:r>
            <a:r>
              <a:rPr lang="en-US" sz="4400" dirty="0" smtClean="0"/>
              <a:t> </a:t>
            </a:r>
            <a:r>
              <a:rPr lang="en-US" sz="4400" dirty="0" err="1" smtClean="0"/>
              <a:t>chợ</a:t>
            </a:r>
            <a:r>
              <a:rPr lang="en-US" sz="4400" dirty="0" smtClean="0"/>
              <a:t> </a:t>
            </a:r>
            <a:r>
              <a:rPr lang="en-US" sz="4400" dirty="0" err="1" smtClean="0"/>
              <a:t>mua</a:t>
            </a:r>
            <a:r>
              <a:rPr lang="en-US" sz="4400" dirty="0" smtClean="0"/>
              <a:t> </a:t>
            </a:r>
            <a:r>
              <a:rPr lang="en-US" sz="4400" dirty="0" err="1" smtClean="0"/>
              <a:t>một</a:t>
            </a:r>
            <a:r>
              <a:rPr lang="en-US" sz="4400" dirty="0" smtClean="0"/>
              <a:t> </a:t>
            </a:r>
            <a:r>
              <a:rPr lang="en-US" sz="4400" dirty="0" err="1" smtClean="0"/>
              <a:t>bó</a:t>
            </a:r>
            <a:r>
              <a:rPr lang="en-US" sz="4400" dirty="0" smtClean="0"/>
              <a:t> </a:t>
            </a:r>
            <a:r>
              <a:rPr lang="en-US" sz="4400" dirty="0" err="1" smtClean="0"/>
              <a:t>hoa</a:t>
            </a:r>
            <a:r>
              <a:rPr lang="en-US" sz="4400" dirty="0" smtClean="0"/>
              <a:t> </a:t>
            </a:r>
            <a:r>
              <a:rPr lang="en-US" sz="4400" dirty="0" err="1" smtClean="0"/>
              <a:t>có</a:t>
            </a:r>
            <a:r>
              <a:rPr lang="en-US" sz="4400" dirty="0" smtClean="0"/>
              <a:t> 8 </a:t>
            </a:r>
            <a:r>
              <a:rPr lang="en-US" sz="4400" dirty="0" err="1" smtClean="0"/>
              <a:t>bông</a:t>
            </a:r>
            <a:r>
              <a:rPr lang="en-US" sz="4400" dirty="0" smtClean="0"/>
              <a:t> </a:t>
            </a:r>
            <a:r>
              <a:rPr lang="en-US" sz="4400" dirty="0" err="1" smtClean="0"/>
              <a:t>hoa</a:t>
            </a:r>
            <a:r>
              <a:rPr lang="en-US" sz="4400" dirty="0" smtClean="0"/>
              <a:t> </a:t>
            </a:r>
            <a:r>
              <a:rPr lang="en-US" sz="4400" dirty="0" err="1" smtClean="0"/>
              <a:t>về</a:t>
            </a:r>
            <a:r>
              <a:rPr lang="en-US" sz="4400" dirty="0" smtClean="0"/>
              <a:t> </a:t>
            </a:r>
            <a:r>
              <a:rPr lang="en-US" sz="4400" dirty="0" err="1" smtClean="0"/>
              <a:t>để</a:t>
            </a:r>
            <a:r>
              <a:rPr lang="en-US" sz="4400" dirty="0" smtClean="0"/>
              <a:t> </a:t>
            </a:r>
            <a:r>
              <a:rPr lang="en-US" sz="4400" dirty="0" err="1" smtClean="0"/>
              <a:t>trang</a:t>
            </a:r>
            <a:r>
              <a:rPr lang="en-US" sz="4400" dirty="0" smtClean="0"/>
              <a:t> </a:t>
            </a:r>
            <a:r>
              <a:rPr lang="en-US" sz="4400" dirty="0" err="1" smtClean="0"/>
              <a:t>trí</a:t>
            </a:r>
            <a:r>
              <a:rPr lang="en-US" sz="4400" dirty="0" smtClean="0"/>
              <a:t> </a:t>
            </a:r>
            <a:r>
              <a:rPr lang="en-US" sz="4400" dirty="0" err="1" smtClean="0"/>
              <a:t>nhà</a:t>
            </a:r>
            <a:r>
              <a:rPr lang="en-US" sz="4400" dirty="0" smtClean="0"/>
              <a:t> </a:t>
            </a:r>
            <a:r>
              <a:rPr lang="en-US" sz="4400" dirty="0" err="1" smtClean="0"/>
              <a:t>cho</a:t>
            </a:r>
            <a:r>
              <a:rPr lang="en-US" sz="4400" dirty="0" smtClean="0"/>
              <a:t> </a:t>
            </a:r>
            <a:r>
              <a:rPr lang="en-US" sz="4400" dirty="0" err="1" smtClean="0"/>
              <a:t>đẹp</a:t>
            </a:r>
            <a:r>
              <a:rPr lang="en-US" sz="4400" dirty="0" smtClean="0"/>
              <a:t>. </a:t>
            </a:r>
            <a:r>
              <a:rPr lang="en-US" sz="4400" dirty="0" err="1" smtClean="0"/>
              <a:t>Mẹ</a:t>
            </a:r>
            <a:r>
              <a:rPr lang="en-US" sz="4400" dirty="0" smtClean="0"/>
              <a:t> </a:t>
            </a:r>
            <a:r>
              <a:rPr lang="en-US" sz="4400" dirty="0" err="1" smtClean="0"/>
              <a:t>muốn</a:t>
            </a:r>
            <a:r>
              <a:rPr lang="en-US" sz="4400" dirty="0" smtClean="0"/>
              <a:t> </a:t>
            </a:r>
            <a:r>
              <a:rPr lang="en-US" sz="4400" dirty="0" err="1" smtClean="0"/>
              <a:t>cắm</a:t>
            </a:r>
            <a:r>
              <a:rPr lang="en-US" sz="4400" dirty="0" smtClean="0"/>
              <a:t> </a:t>
            </a:r>
            <a:r>
              <a:rPr lang="en-US" sz="4400" dirty="0" err="1" smtClean="0"/>
              <a:t>bó</a:t>
            </a:r>
            <a:r>
              <a:rPr lang="en-US" sz="4400" dirty="0" smtClean="0"/>
              <a:t> </a:t>
            </a:r>
            <a:r>
              <a:rPr lang="en-US" sz="4400" dirty="0" err="1" smtClean="0"/>
              <a:t>hoa</a:t>
            </a:r>
            <a:r>
              <a:rPr lang="en-US" sz="4400" dirty="0" smtClean="0"/>
              <a:t> </a:t>
            </a:r>
            <a:r>
              <a:rPr lang="en-US" sz="4400" dirty="0" err="1" smtClean="0"/>
              <a:t>thành</a:t>
            </a:r>
            <a:r>
              <a:rPr lang="en-US" sz="4400" dirty="0" smtClean="0"/>
              <a:t> </a:t>
            </a:r>
            <a:r>
              <a:rPr lang="en-US" sz="4400" dirty="0" err="1" smtClean="0"/>
              <a:t>hai</a:t>
            </a:r>
            <a:r>
              <a:rPr lang="en-US" sz="4400" dirty="0" smtClean="0"/>
              <a:t> </a:t>
            </a:r>
            <a:r>
              <a:rPr lang="en-US" sz="4400" dirty="0" err="1" smtClean="0"/>
              <a:t>bình</a:t>
            </a:r>
            <a:r>
              <a:rPr lang="en-US" sz="4400" dirty="0" smtClean="0"/>
              <a:t>. </a:t>
            </a:r>
            <a:r>
              <a:rPr lang="en-US" sz="4400" dirty="0" err="1" smtClean="0"/>
              <a:t>Hỏi</a:t>
            </a:r>
            <a:r>
              <a:rPr lang="en-US" sz="4400" dirty="0" smtClean="0"/>
              <a:t> </a:t>
            </a:r>
            <a:r>
              <a:rPr lang="en-US" sz="4400" dirty="0" err="1" smtClean="0"/>
              <a:t>mỗi</a:t>
            </a:r>
            <a:r>
              <a:rPr lang="en-US" sz="4400" dirty="0" smtClean="0"/>
              <a:t> </a:t>
            </a:r>
            <a:r>
              <a:rPr lang="en-US" sz="4400" dirty="0" err="1" smtClean="0"/>
              <a:t>bình</a:t>
            </a:r>
            <a:r>
              <a:rPr lang="en-US" sz="4400" dirty="0" smtClean="0"/>
              <a:t> </a:t>
            </a:r>
            <a:r>
              <a:rPr lang="en-US" sz="4400" dirty="0" err="1" smtClean="0"/>
              <a:t>hoa</a:t>
            </a:r>
            <a:r>
              <a:rPr lang="en-US" sz="4400" dirty="0" smtClean="0"/>
              <a:t> </a:t>
            </a:r>
            <a:r>
              <a:rPr lang="en-US" sz="4400" dirty="0" err="1" smtClean="0"/>
              <a:t>mẹ</a:t>
            </a:r>
            <a:r>
              <a:rPr lang="en-US" sz="4400" dirty="0" smtClean="0"/>
              <a:t> </a:t>
            </a:r>
            <a:r>
              <a:rPr lang="en-US" sz="4400" dirty="0" err="1" smtClean="0"/>
              <a:t>cắm</a:t>
            </a:r>
            <a:r>
              <a:rPr lang="en-US" sz="4400" dirty="0" smtClean="0"/>
              <a:t> </a:t>
            </a:r>
            <a:r>
              <a:rPr lang="en-US" sz="4400" dirty="0" err="1" smtClean="0"/>
              <a:t>có</a:t>
            </a:r>
            <a:r>
              <a:rPr lang="en-US" sz="4400" dirty="0" smtClean="0"/>
              <a:t> </a:t>
            </a:r>
            <a:r>
              <a:rPr lang="en-US" sz="4400" dirty="0" err="1" smtClean="0"/>
              <a:t>bao</a:t>
            </a:r>
            <a:r>
              <a:rPr lang="en-US" sz="4400" dirty="0" smtClean="0"/>
              <a:t> </a:t>
            </a:r>
            <a:r>
              <a:rPr lang="en-US" sz="4400" dirty="0" err="1" smtClean="0"/>
              <a:t>nhiêu</a:t>
            </a:r>
            <a:r>
              <a:rPr lang="en-US" sz="4400" dirty="0" smtClean="0"/>
              <a:t> </a:t>
            </a:r>
            <a:r>
              <a:rPr lang="en-US" sz="4400" dirty="0" err="1" smtClean="0"/>
              <a:t>bông</a:t>
            </a:r>
            <a:r>
              <a:rPr lang="en-US" sz="4400" dirty="0" smtClean="0"/>
              <a:t> </a:t>
            </a:r>
            <a:r>
              <a:rPr lang="en-US" sz="4400" dirty="0" err="1" smtClean="0"/>
              <a:t>hoa</a:t>
            </a:r>
            <a:r>
              <a:rPr lang="en-US" sz="4400" dirty="0" smtClean="0"/>
              <a:t>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871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96793" y="1175304"/>
            <a:ext cx="4572638" cy="3429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109" y="136054"/>
            <a:ext cx="1944687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283" y="149909"/>
            <a:ext cx="1574727" cy="2379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817" y="2819401"/>
            <a:ext cx="1618384" cy="2209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632" y="2819402"/>
            <a:ext cx="1743075" cy="2209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632" y="304800"/>
            <a:ext cx="1743075" cy="2380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805547"/>
            <a:ext cx="1944687" cy="2223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76535"/>
            <a:ext cx="1944687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399" y="2801217"/>
            <a:ext cx="1944687" cy="2227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396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00800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400" dirty="0" smtClean="0">
                <a:solidFill>
                  <a:srgbClr val="FF0000"/>
                </a:solidFill>
              </a:rPr>
              <a:t>8</a:t>
            </a:r>
            <a:endParaRPr lang="en-US" sz="3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56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 smtClean="0"/>
              <a:t>  </a:t>
            </a:r>
            <a:r>
              <a:rPr lang="en-US" sz="11500" dirty="0" smtClean="0">
                <a:solidFill>
                  <a:srgbClr val="00B050"/>
                </a:solidFill>
              </a:rPr>
              <a:t>?          ?</a:t>
            </a:r>
            <a:endParaRPr lang="en-US" sz="199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199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82038"/>
            <a:ext cx="3151909" cy="23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1145" y="2582038"/>
            <a:ext cx="2895600" cy="23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8153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4</Words>
  <Application>Microsoft Office PowerPoint</Application>
  <PresentationFormat>On-screen Show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Angles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8</cp:revision>
  <dcterms:created xsi:type="dcterms:W3CDTF">2019-01-06T16:44:30Z</dcterms:created>
  <dcterms:modified xsi:type="dcterms:W3CDTF">2019-01-06T22:57:49Z</dcterms:modified>
</cp:coreProperties>
</file>